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04" d="100"/>
          <a:sy n="104" d="100"/>
        </p:scale>
        <p:origin x="-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118872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2222" y="148593"/>
            <a:ext cx="7258590" cy="147732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Вручение удостоверения о повышения</a:t>
            </a:r>
          </a:p>
          <a:p>
            <a:pPr algn="ctr"/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квалификации по программе дополнительного образования</a:t>
            </a:r>
          </a:p>
          <a:p>
            <a:pPr algn="ctr"/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«Добрый мир»</a:t>
            </a:r>
          </a:p>
          <a:p>
            <a:pPr algn="ctr"/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Основы духовно нравственного </a:t>
            </a:r>
          </a:p>
          <a:p>
            <a:pPr algn="ctr"/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воспитания в дошкольном образовательном учреждении.</a:t>
            </a:r>
            <a:endParaRPr lang="ru-RU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WoqJ3x8Nc1w.jpg"/>
          <p:cNvPicPr>
            <a:picLocks noChangeAspect="1"/>
          </p:cNvPicPr>
          <p:nvPr/>
        </p:nvPicPr>
        <p:blipFill>
          <a:blip r:embed="rId3" cstate="print"/>
          <a:srcRect t="2181" r="-3432" b="429"/>
          <a:stretch>
            <a:fillRect/>
          </a:stretch>
        </p:blipFill>
        <p:spPr>
          <a:xfrm>
            <a:off x="5014412" y="1810511"/>
            <a:ext cx="3599674" cy="4519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31300" y="6319053"/>
            <a:ext cx="3110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презентации</a:t>
            </a:r>
            <a:endParaRPr lang="ru-RU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 descr="UaPeyHkYPi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210" y="880872"/>
            <a:ext cx="3330702" cy="4440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GfhkdFReAJ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8013" y="724802"/>
            <a:ext cx="4547616" cy="3410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G:\CCI03032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0130" y="3303160"/>
            <a:ext cx="2327451" cy="3374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26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Сергей</cp:lastModifiedBy>
  <cp:revision>27</cp:revision>
  <dcterms:created xsi:type="dcterms:W3CDTF">2013-11-19T05:52:05Z</dcterms:created>
  <dcterms:modified xsi:type="dcterms:W3CDTF">2016-01-25T12:44:38Z</dcterms:modified>
</cp:coreProperties>
</file>